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545"/>
    <p:restoredTop sz="94646"/>
  </p:normalViewPr>
  <p:slideViewPr>
    <p:cSldViewPr snapToObjects="1">
      <p:cViewPr varScale="1">
        <p:scale>
          <a:sx n="128" d="100"/>
          <a:sy n="128" d="100"/>
        </p:scale>
        <p:origin x="-136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646997-E205-FA49-A0EE-639B9077EF42}" type="datetimeFigureOut">
              <a:rPr lang="en-US" smtClean="0"/>
              <a:pPr/>
              <a:t>4/10/18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7C644D-5957-4447-99CC-5AAD59D70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23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3848" y="1852081"/>
            <a:ext cx="6815669" cy="1519769"/>
          </a:xfrm>
        </p:spPr>
        <p:txBody>
          <a:bodyPr anchor="ctr"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800" b="1" dirty="0" smtClean="0"/>
              <a:t>Basic Christian Theology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9548" y="3676647"/>
            <a:ext cx="6815669" cy="1320802"/>
          </a:xfrm>
        </p:spPr>
        <p:txBody>
          <a:bodyPr>
            <a:normAutofit/>
          </a:bodyPr>
          <a:lstStyle/>
          <a:p>
            <a:pPr algn="r"/>
            <a:endParaRPr lang="en-US" sz="2800" dirty="0" smtClean="0"/>
          </a:p>
          <a:p>
            <a:pPr algn="r"/>
            <a:r>
              <a:rPr lang="en-US" sz="2800" dirty="0" smtClean="0"/>
              <a:t>The Rev. Canon Dr. Kendall S. Harmon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General Introduction to the Class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3200400"/>
            <a:ext cx="75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Sources</a:t>
            </a:r>
          </a:p>
          <a:p>
            <a:r>
              <a:rPr lang="en-US" sz="4000" dirty="0" smtClean="0"/>
              <a:t>B. Structure and Assignments</a:t>
            </a:r>
          </a:p>
          <a:p>
            <a:r>
              <a:rPr lang="en-US" sz="4000" dirty="0" smtClean="0"/>
              <a:t>C. Style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68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Introduction to Christian Theology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3429000"/>
            <a:ext cx="931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The Importance of Theology</a:t>
            </a:r>
          </a:p>
          <a:p>
            <a:r>
              <a:rPr lang="en-US" sz="4000" dirty="0" smtClean="0"/>
              <a:t>B. A Picture to use to Think about Theology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437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8894"/>
            <a:ext cx="9601196" cy="1497105"/>
          </a:xfrm>
        </p:spPr>
        <p:txBody>
          <a:bodyPr anchor="ctr">
            <a:normAutofit/>
          </a:bodyPr>
          <a:lstStyle/>
          <a:p>
            <a:r>
              <a:rPr lang="en-US" sz="4800" b="1" dirty="0" smtClean="0"/>
              <a:t>III. Authority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4950" y="2838450"/>
            <a:ext cx="49037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A. Definition</a:t>
            </a:r>
          </a:p>
          <a:p>
            <a:r>
              <a:rPr lang="en-US" sz="4000" dirty="0" smtClean="0"/>
              <a:t>B. Creeds</a:t>
            </a:r>
          </a:p>
          <a:p>
            <a:r>
              <a:rPr lang="en-US" sz="4000" dirty="0" smtClean="0"/>
              <a:t>C. Historic Confessions</a:t>
            </a:r>
          </a:p>
          <a:p>
            <a:r>
              <a:rPr lang="en-US" sz="4000" dirty="0" smtClean="0"/>
              <a:t>D. Christian Experience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99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III. Authority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62100" y="3028950"/>
            <a:ext cx="8381462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E. Christian Reason</a:t>
            </a:r>
          </a:p>
          <a:p>
            <a:r>
              <a:rPr lang="en-US" sz="4000" dirty="0" smtClean="0"/>
              <a:t>F. The Inner Voice</a:t>
            </a:r>
          </a:p>
          <a:p>
            <a:r>
              <a:rPr lang="en-US" sz="4000" dirty="0" smtClean="0"/>
              <a:t>G. Tradition and the Consensus </a:t>
            </a:r>
            <a:r>
              <a:rPr lang="en-US" sz="4000" dirty="0" err="1" smtClean="0"/>
              <a:t>Fidelium</a:t>
            </a:r>
            <a:endParaRPr lang="en-US" sz="4000" dirty="0" smtClean="0"/>
          </a:p>
          <a:p>
            <a:r>
              <a:rPr lang="en-US" sz="4000" dirty="0"/>
              <a:t>H</a:t>
            </a:r>
            <a:r>
              <a:rPr lang="en-US" sz="4000" dirty="0" smtClean="0"/>
              <a:t>. The Ultimate Source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65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IV. Revelation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56007" y="2514600"/>
            <a:ext cx="907998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A. God, Creation &amp; the Fall</a:t>
            </a:r>
          </a:p>
          <a:p>
            <a:r>
              <a:rPr lang="en-US" sz="4000" dirty="0" smtClean="0"/>
              <a:t>B. General Revelation</a:t>
            </a:r>
          </a:p>
          <a:p>
            <a:r>
              <a:rPr lang="en-US" sz="4000" dirty="0" smtClean="0"/>
              <a:t>C. Special Revelation</a:t>
            </a:r>
          </a:p>
          <a:p>
            <a:r>
              <a:rPr lang="en-US" sz="4000" dirty="0"/>
              <a:t>	</a:t>
            </a:r>
            <a:r>
              <a:rPr lang="en-US" sz="4000" dirty="0" smtClean="0"/>
              <a:t>1. The Word of God in at least 3 Senses</a:t>
            </a:r>
          </a:p>
          <a:p>
            <a:r>
              <a:rPr lang="en-US" sz="4000" dirty="0" smtClean="0"/>
              <a:t>D. How far does General Revelation take us?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209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V. Holy Scripture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0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VI. Summary &amp; Application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146</Words>
  <Application>Microsoft Macintosh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 Basic Christian Theology </vt:lpstr>
      <vt:lpstr>I. General Introduction to the Class</vt:lpstr>
      <vt:lpstr>II. Introduction to Christian Theology</vt:lpstr>
      <vt:lpstr>III. Authority</vt:lpstr>
      <vt:lpstr>III. Authority</vt:lpstr>
      <vt:lpstr>IV. Revelation</vt:lpstr>
      <vt:lpstr>V. Holy Scripture</vt:lpstr>
      <vt:lpstr>VI. Summary &amp; Application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Basic Christian Theology Authority and Revelation </dc:title>
  <dc:creator>Elizabeth Harmon</dc:creator>
  <cp:lastModifiedBy>Joy Hunter</cp:lastModifiedBy>
  <cp:revision>3</cp:revision>
  <dcterms:created xsi:type="dcterms:W3CDTF">2018-04-10T14:38:35Z</dcterms:created>
  <dcterms:modified xsi:type="dcterms:W3CDTF">2018-04-10T14:41:32Z</dcterms:modified>
</cp:coreProperties>
</file>